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101" r:id="rId67"/>
    <p:sldId id="1617" r:id="rId68"/>
    <p:sldId id="1817" r:id="rId69"/>
    <p:sldId id="2035" r:id="rId70"/>
    <p:sldId id="2100"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5.7592948158491888</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4.7687629344933908</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0</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7.5435908988510922</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3.6701385862459688</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0</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0</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5.9068594931670422</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0</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7.1164326345518916</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7.9947491944786986</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3.5310770270841259</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5.4702653247941448</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0</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0.21043405986202934</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0.19428672797083291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2.0283257688843079</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8.9578378073605691E-2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6.2788384116425302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0.50444799294640141</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0.20162314494898936</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2.1049169172529494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0.20162314494898848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0.72320140596510551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6.7304620477326438E-3</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4.5601839491501996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5.483977256995848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0.13009465489414929</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0.10902729848218051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1.1382294680285501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0.1090272984821814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0.32215347716446185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6.013066058748274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0.28094103019935801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0.11313153915175356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1.1810771560757019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0.11313153915175356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0.19301357815731723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5.1361620974417734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0.36136510032588998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0.11065384284433932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1.1552103595102015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0.11065384284433932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0.30644443739225213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6.2151511001120419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1.5597759451429383E-2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1.3551973650118958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0.12980994761392939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0.15773735817200496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5.9962538719307412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5.7717845725059416</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0.29450952396261387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0.10999228610443401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1.1483038013672848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0.10999228610443446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0.39453097498389145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7.0068604122770495E-2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4.0592531567464123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0.60407051620507612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0.63152758011112953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0.1760651677026388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1.838095274875438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0.17606516770263791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0.1899144237578545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3.224954335723385</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1.7330378614780706E-2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0.69090005055937365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0.19261776856379154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2.0109020703750033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0.19261776856379154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4.8860390082777982E-2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4.5014443324271634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5.7154257117490426</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0.12643920091477234</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0.11790591824122298</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1.2309209937826608</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0.11790591824122298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0.28366306896865723</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6.162630397882614</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0.11731885377655704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0.12544609638675119</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1.309639379718158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0.12544609638675119</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0.44996219706168272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8.8789840539179821E-2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4.9948236035362186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6.49625162258749E-2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0.11324380450426386</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1.1822491903666075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0.11324380450426297</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0.2279860091254422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4.6426558528630872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0.18525927271069254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0.12724081761941974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1.3283760137754852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3.3500505838087058E-2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7.0615929927142558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6.8773173493004292</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6.7326286463454617</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4.2236716187056267E-2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0.18828512116576945</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1.9656698486134685</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0.18828512116577034</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0.26234094074811143</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5.8018826608877339</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0.14635222573344198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1.5699518021230023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0.15038057662412374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0.30963855509004734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5.929110779089072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0.17584017987024581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0.14074349622329052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1.4693420552917482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0.14074349622329141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0.13134928710543203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6.9760587297751604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0.17270067803003997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0.12986043782713885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1.3557244756467712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0.12986043782714063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0.14709728937610222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7.8165498275614178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0.16766417632055575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1.808560406465606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8.0296499677345423E-2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7.8629847491887599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8.3889789979137106</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0.31020445606643232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0.11932680992196509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1.2457549005602351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0.11932680992196332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9.6447770911945341E-2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8.3889789979137106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2.7517905340742832E-2</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0.63354026614366399</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0.17662628952060899</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1.8439533067377356</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0.17662628952060899</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0.63354026614366354</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0.26912620461127545</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2.5832661889503332</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0.24245368788204757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0.1505419356967117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1.5716363678593801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0.15054193569671259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0.53997838184755498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0.34941336535489675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4.5863149918315074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5.7812137611132579</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7.1679814834178899</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0.37751169451817557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0.16348685625329473</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1.7067794948001946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0.16348685625329473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0.58641047548936598</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0.33658837328589897</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6.2946973885890687</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0.31335836494705749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0.47562138571850099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0.13259968634268304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1.3843218400137758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0.13259968634268304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0.3821765352540627</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8.041265578246712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2.9097519595168109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0.20389581402081691</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0.11079394448412105</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1.156673000675668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0.11079394448412083</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0.39740644083103094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0.16388613060684509</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1.9958746452935809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0.16057424308362012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7.8268053507343893E-2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0.8171073313520052</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7.8268053507343005E-2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0.28073942777245975</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0.73901860817625931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1.1892142519148201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0.72098091139398923</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0.38749468513258289</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0.10803062110089301</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1.1278242981188749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0.10803062110089323</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0.38749468513258289</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0.29302049773494421</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1.8738596964799421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0.10762852593796612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1.2284189540359698</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0.11766625599214375</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0.42205671273354017</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0.19566098167925716</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4.0790627949613123</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0.21218678033342009</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0.12943920722086366</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1.3513268881106906</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0.12943920722086322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0.46428507338689418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0.18851251866582253</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3.427360354395308</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8.5300777933458249E-2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0.14468734165581587</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1.5105152399082913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0.14468734165581498</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0.18621658262625029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4.8931400140559056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4.6245373870826532</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0.35785233181574672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0.16944397993385962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1.7689710175867441</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0.16944397993385873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0.60777806313602678</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0.24972132747399733</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4.1265097397046784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0.13942148796766007</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0.13294781058353289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1.3879562075069409</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0.13294781058353333</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0.4269591900552081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3.4874059620996829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7.3605586989890632</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0.18312300979439478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0.34106199885083299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9.5085535320725612E-2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0.99267944626737226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9.5085535320725612E-2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2.0952375956918345E-2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7.2348671655733527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0.13786168787997077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0.35280358640190901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9.8359002143681096E-2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1.0268539736781461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9.8359002143681096E-2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0.21164523349521858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7.4862502324047737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0.35989628136774954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0.11163836509245506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1.165488631560752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0.11163836509245506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0.40043529037768266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0.11749423121167091</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5.9181707970696298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2.2793750473684602</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8.6587990595349051E-2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0.19153814430068006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1.9996309468327289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0.19153814430067939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0.51173662340432546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2.2793750473684602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4.3812370438220123</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0</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4.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1306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1306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1306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1306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NR5 | Livewell Southwest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10181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NR5 | Livewell Southwest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65.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78.xml"/><Relationship Id="rId7" Type="http://schemas.openxmlformats.org/officeDocument/2006/relationships/slide" Target="slide29.xml"/><Relationship Id="rId12" Type="http://schemas.openxmlformats.org/officeDocument/2006/relationships/slide" Target="slide64.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66.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Livewell Southwest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3222199726"/>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2397286099"/>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3213251646"/>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2916579731"/>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2333495645"/>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3500110693"/>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2296499628"/>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827130121"/>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2386103158"/>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3485186670"/>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4097640164"/>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152032260"/>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2694074284"/>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3947528622"/>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3872133473"/>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2763291741"/>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662581913"/>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872843827"/>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3354612335"/>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2970547454"/>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3462332732"/>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1626374244"/>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1905483955"/>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664617848"/>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1604451626"/>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2045608998"/>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431175548"/>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1016264670"/>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1937043040"/>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1299453063"/>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1475156856"/>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1631523788"/>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954675202"/>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4064500158"/>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3510066778"/>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543456146"/>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3304448862"/>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820977823"/>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859172696"/>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3030532330"/>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3234017720"/>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1611203510"/>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2437923263"/>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2921271469"/>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3383006497"/>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6142210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7504646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240332724"/>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68651743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69874948"/>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9679172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1910212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60145983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905229150"/>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95716953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20271303"/>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753236582"/>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53756104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11704488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8232932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652213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877899706"/>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1779181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51338271"/>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3852216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905183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861431544"/>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568697433"/>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02450562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750424919"/>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365624638"/>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5155721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540110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395337514"/>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687690973"/>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68603866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7154726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7107630"/>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8413049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76654503"/>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049600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204532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9093387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26468815"/>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896907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100125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97205097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282864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2181533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2668249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341675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566308023"/>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4559999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5269911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1747063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7063923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716873161"/>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846610546"/>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964351260"/>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2326693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476904466"/>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78473976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723358892"/>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260677646"/>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8328716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630792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81158078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05726586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286473454"/>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5281330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421705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428108466"/>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9944009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531061981"/>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4627691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950794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94651247"/>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4313302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8574340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505190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2964160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52422165"/>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NR5 Livewell Southwest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NR5 Livewell Southwest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NR5 Livewell Southwest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91969256"/>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Do you feel the support provided meets your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913566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Did the NHS mental health team give your family or carer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62277299"/>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10314</Words>
  <Application>Microsoft Office PowerPoint</Application>
  <PresentationFormat>Widescreen</PresentationFormat>
  <Paragraphs>1091</Paragraphs>
  <Slides>85</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Livewell Southwest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2025-03-21T17:16:20Z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